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5"/>
  </p:notesMasterIdLst>
  <p:sldIdLst>
    <p:sldId id="256" r:id="rId2"/>
    <p:sldId id="260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3386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0" y="96"/>
      </p:cViewPr>
      <p:guideLst>
        <p:guide orient="horz" pos="799"/>
        <p:guide pos="3386"/>
        <p:guide orient="horz" pos="11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4B77-92A8-4974-A692-42FA5825A18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CBE7-4487-4615-A10C-5FECAADA1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2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слев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89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в центр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54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справ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970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ез лектор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86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63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guap.ru/bran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5282537" y="1722703"/>
            <a:ext cx="5509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Разместите свой </a:t>
            </a:r>
            <a:r>
              <a:rPr lang="ru-RU" sz="2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текст</a:t>
            </a:r>
            <a:r>
              <a:rPr lang="en-US" sz="2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(Roboto 2</a:t>
            </a:r>
            <a:r>
              <a:rPr lang="ru-RU" sz="2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</a:t>
            </a:r>
            <a:r>
              <a:rPr lang="en-US" sz="2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ru-RU" sz="2000" dirty="0" smtClean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ru-RU" sz="2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Шрифт можно скачать по ссылке: </a:t>
            </a:r>
            <a:r>
              <a:rPr lang="en-US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https://new.guap.ru/brand</a:t>
            </a:r>
            <a:r>
              <a:rPr lang="ru-RU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  <a:endParaRPr lang="en-US" sz="2000" dirty="0" smtClean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sz="2000" dirty="0" smtClean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Альтернативный шриф: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Arial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5289815" y="871061"/>
            <a:ext cx="5418065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dirty="0" smtClean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Заголовок (</a:t>
            </a:r>
            <a:r>
              <a:rPr lang="en-US" altLang="ru-RU" dirty="0" smtClean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Roboto </a:t>
            </a:r>
            <a:r>
              <a:rPr lang="en-US" altLang="ru-RU" dirty="0" smtClean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Medium </a:t>
            </a:r>
            <a:r>
              <a:rPr lang="en-US" altLang="ru-RU" dirty="0" smtClean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28)</a:t>
            </a:r>
            <a:endParaRPr lang="ru-RU" altLang="ru-RU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1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5264179" y="1722704"/>
            <a:ext cx="69278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Презентация (общественное представление) — общественное представление, показ чего-либо нового, недавно появившегося, созданного. Презентация (способ представления информации) — информационный или рекламный инструмент, позволяющий сообщить нужную информацию об объекте презентации в удобной для получателя форме.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5264179" y="871061"/>
            <a:ext cx="5255693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dirty="0" smtClean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Пример</a:t>
            </a:r>
            <a:endParaRPr lang="ru-RU" altLang="ru-RU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1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240959" y="875024"/>
            <a:ext cx="5129001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dirty="0" smtClean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Лектор справа</a:t>
            </a:r>
            <a:endParaRPr lang="ru-RU" altLang="ru-RU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232413" y="1722705"/>
            <a:ext cx="69033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Презентация (общественное представление) — общественное представление, показ чего-либо нового, недавно появившегося, созданного. Презентация (способ представления информации) — информационный или рекламный инструмент, позволяющий сообщить нужную информацию об объекте презентации в удобной для получателя форме.</a:t>
            </a:r>
          </a:p>
        </p:txBody>
      </p:sp>
    </p:spTree>
    <p:extLst>
      <p:ext uri="{BB962C8B-B14F-4D97-AF65-F5344CB8AC3E}">
        <p14:creationId xmlns:p14="http://schemas.microsoft.com/office/powerpoint/2010/main" val="661724858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Jalinga чёр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для черного фона студии" id="{4E7C8686-37A9-A940-AD48-F1BA195B40E2}" vid="{EB53D230-3F18-3444-B62A-D2131A8866E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Jalinga для черного фона студии (1)</Template>
  <TotalTime>25</TotalTime>
  <Words>116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Medium</vt:lpstr>
      <vt:lpstr>Шаблон Jalinga чёрный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PK</dc:creator>
  <cp:lastModifiedBy>PK</cp:lastModifiedBy>
  <cp:revision>9</cp:revision>
  <dcterms:created xsi:type="dcterms:W3CDTF">2021-11-15T09:15:06Z</dcterms:created>
  <dcterms:modified xsi:type="dcterms:W3CDTF">2021-12-06T11:19:09Z</dcterms:modified>
</cp:coreProperties>
</file>