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3" r:id="rId2"/>
  </p:sldMasterIdLst>
  <p:notesMasterIdLst>
    <p:notesMasterId r:id="rId9"/>
  </p:notesMasterIdLst>
  <p:sldIdLst>
    <p:sldId id="260" r:id="rId3"/>
    <p:sldId id="261" r:id="rId4"/>
    <p:sldId id="258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3386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>
        <p:guide orient="horz" pos="799"/>
        <p:guide pos="3386"/>
        <p:guide orient="horz" pos="11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4B77-92A8-4974-A692-42FA5825A18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BE7-4487-4615-A10C-5FECAADA1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ле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в центр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87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пра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51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ез лектор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13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ле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10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в центр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пра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88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ез лектор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03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2" r:id="rId4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1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guap.ru/bran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guap.ru/brand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81271" y="1722705"/>
            <a:ext cx="5509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Разместите свой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текст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(Roboto 2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0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Шрифт можно скачать по ссылке: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https://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new.guap.ru/brand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20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Альтернативный шриф: </a:t>
            </a:r>
            <a:r>
              <a:rPr lang="en-US" sz="2000" dirty="0" smtClean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Arial</a:t>
            </a:r>
            <a:endParaRPr lang="ru-RU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72725" y="871061"/>
            <a:ext cx="5571888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Заголовок (</a:t>
            </a:r>
            <a:r>
              <a:rPr lang="en-US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Roboto </a:t>
            </a:r>
            <a:r>
              <a:rPr lang="en-US" altLang="ru-RU" dirty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Medium </a:t>
            </a:r>
            <a:r>
              <a:rPr lang="en-US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28)</a:t>
            </a:r>
            <a:endParaRPr lang="ru-RU" altLang="ru-RU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72724" y="1722704"/>
            <a:ext cx="68366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72724" y="879607"/>
            <a:ext cx="5255693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Пример</a:t>
            </a:r>
            <a:endParaRPr lang="ru-RU" altLang="ru-RU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249505" y="875024"/>
            <a:ext cx="5129001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Лектор справа</a:t>
            </a:r>
            <a:endParaRPr lang="ru-RU" altLang="ru-RU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223867" y="1722704"/>
            <a:ext cx="68366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</p:spTree>
    <p:extLst>
      <p:ext uri="{BB962C8B-B14F-4D97-AF65-F5344CB8AC3E}">
        <p14:creationId xmlns:p14="http://schemas.microsoft.com/office/powerpoint/2010/main" val="9088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82537" y="1722703"/>
            <a:ext cx="5509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Разместите свой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текст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(Roboto 2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Шрифт можно скачать по ссылке: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  <a:hlinkClick r:id="rId2"/>
              </a:rPr>
              <a:t>https://new.guap.ru/brand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Альтернативный шриф: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Arial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" panose="02000000000000000000" pitchFamily="2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89815" y="871061"/>
            <a:ext cx="5418065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781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Заголовок (</a:t>
            </a:r>
            <a:r>
              <a:rPr kumimoji="0" lang="en-US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Roboto Medium 28)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2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64179" y="1722704"/>
            <a:ext cx="6927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64179" y="871061"/>
            <a:ext cx="5255693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781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Пример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6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240959" y="875024"/>
            <a:ext cx="5129001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7810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Лектор справа</a:t>
            </a: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232413" y="1722705"/>
            <a:ext cx="69033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+mn-cs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</p:spTree>
    <p:extLst>
      <p:ext uri="{BB962C8B-B14F-4D97-AF65-F5344CB8AC3E}">
        <p14:creationId xmlns:p14="http://schemas.microsoft.com/office/powerpoint/2010/main" val="515899291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Jalinga бел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для белого фона студии" id="{6719DF1D-2BED-F542-930C-0EEE318848E9}" vid="{65E0CCE7-D207-B548-AEEE-233D0EF60807}"/>
    </a:ext>
  </a:extLst>
</a:theme>
</file>

<file path=ppt/theme/theme2.xml><?xml version="1.0" encoding="utf-8"?>
<a:theme xmlns:a="http://schemas.openxmlformats.org/drawingml/2006/main" name="Шаблон Jalinga чёр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для черного фона студии" id="{4E7C8686-37A9-A940-AD48-F1BA195B40E2}" vid="{EB53D230-3F18-3444-B62A-D2131A8866E8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Jalinga для белого фона студии (2)</Template>
  <TotalTime>157</TotalTime>
  <Words>232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Roboto</vt:lpstr>
      <vt:lpstr>Roboto Medium</vt:lpstr>
      <vt:lpstr>Шаблон Jalinga белый</vt:lpstr>
      <vt:lpstr>Шаблон Jalinga чёрный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</dc:creator>
  <cp:lastModifiedBy>PK</cp:lastModifiedBy>
  <cp:revision>13</cp:revision>
  <dcterms:created xsi:type="dcterms:W3CDTF">2021-11-15T09:08:49Z</dcterms:created>
  <dcterms:modified xsi:type="dcterms:W3CDTF">2021-12-06T11:28:18Z</dcterms:modified>
</cp:coreProperties>
</file>