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60" r:id="rId2"/>
    <p:sldId id="261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386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028" y="96"/>
      </p:cViewPr>
      <p:guideLst>
        <p:guide orient="horz" pos="799"/>
        <p:guide pos="3386"/>
        <p:guide orient="horz" pos="11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4B77-92A8-4974-A692-42FA5825A187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CBE7-4487-4615-A10C-5FECAADA1E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2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ле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в центр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8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Лектор справ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051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Без лектор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13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7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2" r:id="rId4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ew.guap.ru/bran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81271" y="1722705"/>
            <a:ext cx="5509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Разместите свой 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текст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(Roboto 2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0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)</a:t>
            </a: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Шрифт можно скачать по ссылке: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https://</a:t>
            </a:r>
            <a:r>
              <a:rPr lang="en-US" sz="2000" dirty="0" smtClean="0">
                <a:latin typeface="Roboto" panose="02000000000000000000" pitchFamily="2" charset="0"/>
                <a:ea typeface="Roboto" panose="02000000000000000000" pitchFamily="2" charset="0"/>
                <a:hlinkClick r:id="rId2"/>
              </a:rPr>
              <a:t>new.guap.ru/brand</a:t>
            </a:r>
            <a:r>
              <a:rPr lang="ru-RU" sz="2000" dirty="0" smtClean="0">
                <a:latin typeface="Roboto" panose="02000000000000000000" pitchFamily="2" charset="0"/>
                <a:ea typeface="Roboto" panose="02000000000000000000" pitchFamily="2" charset="0"/>
              </a:rPr>
              <a:t>  </a:t>
            </a:r>
            <a:endParaRPr lang="en-US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ru-RU" sz="2000" dirty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Альтернативный шриф: </a:t>
            </a:r>
            <a:r>
              <a:rPr lang="en-US" sz="2000" dirty="0" smtClean="0"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Arial</a:t>
            </a:r>
            <a:endParaRPr lang="ru-RU" sz="2000" dirty="0" smtClean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ru-RU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72725" y="871061"/>
            <a:ext cx="5571888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Заголовок (</a:t>
            </a:r>
            <a:r>
              <a:rPr lang="en-US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Roboto </a:t>
            </a:r>
            <a:r>
              <a:rPr lang="en-US" altLang="ru-RU" dirty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Medium </a:t>
            </a:r>
            <a:r>
              <a:rPr lang="en-US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28)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5272724" y="1722704"/>
            <a:ext cx="6836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5272724" y="879607"/>
            <a:ext cx="5255693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Пример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08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B73173F-762A-4B16-946C-BE29DA49D66D}"/>
              </a:ext>
            </a:extLst>
          </p:cNvPr>
          <p:cNvSpPr txBox="1">
            <a:spLocks/>
          </p:cNvSpPr>
          <p:nvPr/>
        </p:nvSpPr>
        <p:spPr bwMode="auto">
          <a:xfrm>
            <a:off x="249505" y="875024"/>
            <a:ext cx="5129001" cy="56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909" tIns="41455" rIns="82909" bIns="41455" anchor="ctr"/>
          <a:lstStyle>
            <a:lvl1pPr defTabSz="7810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7810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78105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dirty="0" smtClean="0">
                <a:solidFill>
                  <a:srgbClr val="0059A9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Лектор справа</a:t>
            </a:r>
            <a:endParaRPr lang="ru-RU" altLang="ru-RU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E8358C-9B22-4F86-99E1-2559DB02FACD}"/>
              </a:ext>
            </a:extLst>
          </p:cNvPr>
          <p:cNvSpPr txBox="1"/>
          <p:nvPr/>
        </p:nvSpPr>
        <p:spPr>
          <a:xfrm>
            <a:off x="223867" y="1722704"/>
            <a:ext cx="68366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Roboto" panose="02000000000000000000" pitchFamily="2" charset="0"/>
                <a:ea typeface="Roboto" panose="02000000000000000000" pitchFamily="2" charset="0"/>
              </a:rPr>
              <a:t>Презентация (общественное представление) — общественное представление, показ чего-либо нового, недавно появившегося, созданного. Презентация (способ представления информации) — информационный или рекламный инструмент, позволяющий сообщить нужную информацию об объекте презентации в удобной для получателя форме.</a:t>
            </a:r>
          </a:p>
        </p:txBody>
      </p:sp>
    </p:spTree>
    <p:extLst>
      <p:ext uri="{BB962C8B-B14F-4D97-AF65-F5344CB8AC3E}">
        <p14:creationId xmlns:p14="http://schemas.microsoft.com/office/powerpoint/2010/main" val="9088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Jalinga бел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для белого фона студии" id="{6719DF1D-2BED-F542-930C-0EEE318848E9}" vid="{65E0CCE7-D207-B548-AEEE-233D0EF6080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Jalinga для белого фона студии (2)</Template>
  <TotalTime>155</TotalTime>
  <Words>116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Roboto Medium</vt:lpstr>
      <vt:lpstr>Шаблон Jalinga белый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PK</cp:lastModifiedBy>
  <cp:revision>12</cp:revision>
  <dcterms:created xsi:type="dcterms:W3CDTF">2021-11-15T09:08:49Z</dcterms:created>
  <dcterms:modified xsi:type="dcterms:W3CDTF">2021-12-06T11:19:01Z</dcterms:modified>
</cp:coreProperties>
</file>