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7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95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5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7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6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4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54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4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4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3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49D6C-77DB-4251-80F4-A4D7348D2DE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9E955-759C-4CBC-8D17-BCA9D7A0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7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Project Management</a:t>
            </a:r>
            <a:br>
              <a:rPr lang="en-US" altLang="en-US" dirty="0"/>
            </a:br>
            <a:r>
              <a:rPr lang="en-US" altLang="en-US" dirty="0"/>
              <a:t>Module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SUAI and ISU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8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29"/>
    </mc:Choice>
    <mc:Fallback>
      <p:transition spd="slow" advTm="2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95082"/>
            <a:ext cx="9144000" cy="1170175"/>
          </a:xfrm>
        </p:spPr>
        <p:txBody>
          <a:bodyPr/>
          <a:lstStyle/>
          <a:p>
            <a:r>
              <a:rPr lang="en-US" altLang="en-US" dirty="0"/>
              <a:t>Project Objectives and Goals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68456"/>
          </a:xfrm>
        </p:spPr>
        <p:txBody>
          <a:bodyPr>
            <a:normAutofit/>
          </a:bodyPr>
          <a:lstStyle/>
          <a:p>
            <a:r>
              <a:rPr lang="en-US" altLang="en-US" dirty="0"/>
              <a:t>Mission Statement</a:t>
            </a:r>
          </a:p>
          <a:p>
            <a:r>
              <a:rPr lang="en-US" altLang="en-US" dirty="0"/>
              <a:t>Objectives</a:t>
            </a:r>
          </a:p>
          <a:p>
            <a:r>
              <a:rPr lang="en-US" altLang="en-US" dirty="0"/>
              <a:t>Goals</a:t>
            </a:r>
          </a:p>
          <a:p>
            <a:r>
              <a:rPr lang="en-US" altLang="en-US" dirty="0"/>
              <a:t>Tasks</a:t>
            </a:r>
          </a:p>
          <a:p>
            <a:r>
              <a:rPr lang="en-US" altLang="en-US" dirty="0"/>
              <a:t>Strategies (Activities)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4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939"/>
    </mc:Choice>
    <mc:Fallback>
      <p:transition spd="slow" advTm="386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73723"/>
            <a:ext cx="9144000" cy="960194"/>
          </a:xfrm>
        </p:spPr>
        <p:txBody>
          <a:bodyPr/>
          <a:lstStyle/>
          <a:p>
            <a:r>
              <a:rPr lang="en-US" altLang="en-US" dirty="0"/>
              <a:t>The Project Manager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54700"/>
          </a:xfrm>
        </p:spPr>
        <p:txBody>
          <a:bodyPr/>
          <a:lstStyle/>
          <a:p>
            <a:r>
              <a:rPr lang="en-US" altLang="en-US" dirty="0"/>
              <a:t>One of the most critical aspects that may determine the success or failure of a project is the project manager. Without effective leadership, projects may fail due to a number of reasons including: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2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44"/>
    </mc:Choice>
    <mc:Fallback>
      <p:transition spd="slow" advTm="4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Manager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Budget overruns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Not meeting quality objectives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Not completing the project on time.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Ineffective team performance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Failure to allocate sufficient resources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6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34"/>
    </mc:Choice>
    <mc:Fallback>
      <p:transition spd="slow" advTm="10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Manager 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Project Manager Traits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Leadership ability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Honesty and integrity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Knowledge of project  technology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Communication ability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Dependability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Negotiation skills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Organization skills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Decision making ability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Business management experience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High level of energy and enthusiasm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1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444"/>
    </mc:Choice>
    <mc:Fallback>
      <p:transition spd="slow" advTm="19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815" y="650631"/>
            <a:ext cx="10796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 a self evaluation answering the following questions.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What type of management style do I possess?</a:t>
            </a:r>
          </a:p>
          <a:p>
            <a:pPr marL="800100" lvl="1" indent="-342900">
              <a:buAutoNum type="arabicPeriod"/>
            </a:pPr>
            <a:r>
              <a:rPr lang="en-US" dirty="0"/>
              <a:t>Directive</a:t>
            </a:r>
          </a:p>
          <a:p>
            <a:pPr marL="800100" lvl="1" indent="-342900">
              <a:buAutoNum type="arabicPeriod"/>
            </a:pPr>
            <a:r>
              <a:rPr lang="en-US" dirty="0"/>
              <a:t>Collaborative</a:t>
            </a:r>
          </a:p>
          <a:p>
            <a:pPr marL="800100" lvl="1" indent="-342900">
              <a:buAutoNum type="arabicPeriod"/>
            </a:pPr>
            <a:r>
              <a:rPr lang="en-US" dirty="0"/>
              <a:t>Participatory</a:t>
            </a:r>
          </a:p>
          <a:p>
            <a:pPr marL="800100" lvl="1" indent="-342900">
              <a:buAutoNum type="arabicPeriod"/>
            </a:pPr>
            <a:r>
              <a:rPr lang="en-US" dirty="0"/>
              <a:t>Top-Down or Bottom-Up</a:t>
            </a:r>
          </a:p>
          <a:p>
            <a:pPr marL="800100" lvl="1" indent="-342900">
              <a:buAutoNum type="arabicPeriod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1838" y="2958955"/>
            <a:ext cx="9838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2.   Do I possess leadership abilities?</a:t>
            </a:r>
          </a:p>
          <a:p>
            <a:endParaRPr lang="en-US" dirty="0"/>
          </a:p>
          <a:p>
            <a:r>
              <a:rPr lang="en-US" dirty="0"/>
              <a:t>      3.    Can I motivate my team members?	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5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79"/>
    </mc:Choice>
    <mc:Fallback>
      <p:transition spd="slow" advTm="76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158</Words>
  <Application>Microsoft Office PowerPoint</Application>
  <PresentationFormat>Widescreen</PresentationFormat>
  <Paragraphs>38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Project Management Module 2</vt:lpstr>
      <vt:lpstr>Project Objectives and Goals</vt:lpstr>
      <vt:lpstr>The Project Manager</vt:lpstr>
      <vt:lpstr>Project Manager Objectives</vt:lpstr>
      <vt:lpstr>Project Manager Traits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 Module 2</dc:title>
  <dc:creator>Jerry Cockrell</dc:creator>
  <cp:lastModifiedBy>Jerry Cockrell</cp:lastModifiedBy>
  <cp:revision>3</cp:revision>
  <dcterms:created xsi:type="dcterms:W3CDTF">2017-11-07T16:09:14Z</dcterms:created>
  <dcterms:modified xsi:type="dcterms:W3CDTF">2017-11-10T20:46:34Z</dcterms:modified>
</cp:coreProperties>
</file>