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8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2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8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4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4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7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59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16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99B34-2A47-4C84-AF61-96049504DAA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2E92C-4248-4D07-9826-75E8180C5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Module 3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5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63"/>
    </mc:Choice>
    <mc:Fallback>
      <p:transition spd="slow" advTm="23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vs Non-Professional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it mean to be a professional?</a:t>
            </a:r>
          </a:p>
          <a:p>
            <a:r>
              <a:rPr lang="en-US" dirty="0"/>
              <a:t>A non-professional</a:t>
            </a:r>
          </a:p>
          <a:p>
            <a:r>
              <a:rPr lang="en-US" dirty="0"/>
              <a:t>How do you manage these workers?</a:t>
            </a:r>
          </a:p>
          <a:p>
            <a:r>
              <a:rPr lang="en-US" dirty="0"/>
              <a:t>How do you meet their needs?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402"/>
    </mc:Choice>
    <mc:Fallback>
      <p:transition spd="slow" advTm="288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Attitude toward work</a:t>
            </a:r>
          </a:p>
          <a:p>
            <a:r>
              <a:rPr lang="en-US" dirty="0"/>
              <a:t>Seeks to improve as a professional</a:t>
            </a:r>
          </a:p>
          <a:p>
            <a:r>
              <a:rPr lang="en-US" dirty="0"/>
              <a:t>Represents discipline</a:t>
            </a:r>
          </a:p>
          <a:p>
            <a:r>
              <a:rPr lang="en-US" dirty="0"/>
              <a:t>Participates in professional societies (ISA)</a:t>
            </a:r>
          </a:p>
          <a:p>
            <a:r>
              <a:rPr lang="en-US" dirty="0"/>
              <a:t>Does work in a professional manner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4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88"/>
    </mc:Choice>
    <mc:Fallback>
      <p:transition spd="slow" advTm="77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Worker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Abraham Maslow (1945 article)</a:t>
            </a:r>
          </a:p>
          <a:p>
            <a:r>
              <a:rPr lang="en-US" dirty="0"/>
              <a:t>Hierarchy of needs</a:t>
            </a:r>
          </a:p>
          <a:p>
            <a:r>
              <a:rPr lang="en-US" dirty="0"/>
              <a:t>Application to the project manager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9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73"/>
    </mc:Choice>
    <mc:Fallback>
      <p:transition spd="slow" advTm="9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Worker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Ability</a:t>
            </a:r>
          </a:p>
          <a:p>
            <a:r>
              <a:rPr lang="en-US" dirty="0"/>
              <a:t>Motivation</a:t>
            </a:r>
          </a:p>
          <a:p>
            <a:r>
              <a:rPr lang="en-US" dirty="0"/>
              <a:t>Skills</a:t>
            </a:r>
          </a:p>
          <a:p>
            <a:r>
              <a:rPr lang="en-US" dirty="0"/>
              <a:t>Knowledge</a:t>
            </a:r>
          </a:p>
          <a:p>
            <a:endParaRPr lang="en-US" dirty="0"/>
          </a:p>
          <a:p>
            <a:r>
              <a:rPr lang="en-US" dirty="0"/>
              <a:t>What is most important?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2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07"/>
    </mc:Choice>
    <mc:Fallback>
      <p:transition spd="slow" advTm="61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X and Theory Y Workers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must have an understanding of the type of worker you are managing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0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22"/>
    </mc:Choice>
    <mc:Fallback>
      <p:transition spd="slow" advTm="31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Unmotivated</a:t>
            </a:r>
          </a:p>
          <a:p>
            <a:r>
              <a:rPr lang="en-US" dirty="0"/>
              <a:t>Uninterested in the work</a:t>
            </a:r>
          </a:p>
          <a:p>
            <a:r>
              <a:rPr lang="en-US" dirty="0"/>
              <a:t>Must be continually directed</a:t>
            </a:r>
          </a:p>
          <a:p>
            <a:r>
              <a:rPr lang="en-US" dirty="0"/>
              <a:t>Will not seek to improve knowledge</a:t>
            </a:r>
          </a:p>
          <a:p>
            <a:r>
              <a:rPr lang="en-US" dirty="0"/>
              <a:t>Not a good </a:t>
            </a:r>
            <a:r>
              <a:rPr lang="en-US" dirty="0" err="1"/>
              <a:t>charasteric</a:t>
            </a:r>
            <a:r>
              <a:rPr lang="en-US" dirty="0"/>
              <a:t> for a professional worker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0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21"/>
    </mc:Choice>
    <mc:Fallback>
      <p:transition spd="slow" advTm="6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motivated worker</a:t>
            </a:r>
          </a:p>
          <a:p>
            <a:r>
              <a:rPr lang="en-US" dirty="0"/>
              <a:t>Interested in the work</a:t>
            </a:r>
          </a:p>
          <a:p>
            <a:r>
              <a:rPr lang="en-US" dirty="0"/>
              <a:t>Seeks further information to improve knowledge and skills</a:t>
            </a:r>
          </a:p>
          <a:p>
            <a:r>
              <a:rPr lang="en-US" dirty="0" err="1"/>
              <a:t>Continulaay</a:t>
            </a:r>
            <a:r>
              <a:rPr lang="en-US" dirty="0"/>
              <a:t> works to improve</a:t>
            </a:r>
          </a:p>
          <a:p>
            <a:r>
              <a:rPr lang="en-US" dirty="0"/>
              <a:t>Professional Worker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8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99"/>
    </mc:Choice>
    <mc:Fallback>
      <p:transition spd="slow" advTm="57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1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62"/>
    </mc:Choice>
    <mc:Fallback>
      <p:transition spd="slow" advTm="3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152</Words>
  <Application>Microsoft Office PowerPoint</Application>
  <PresentationFormat>Widescreen</PresentationFormat>
  <Paragraphs>39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Project Management</vt:lpstr>
      <vt:lpstr>Professional vs Non-Professional</vt:lpstr>
      <vt:lpstr>Professionals</vt:lpstr>
      <vt:lpstr>Worker Needs</vt:lpstr>
      <vt:lpstr>Worker Motivation</vt:lpstr>
      <vt:lpstr>Theory X and Theory Y Workers</vt:lpstr>
      <vt:lpstr>Theory X</vt:lpstr>
      <vt:lpstr>Theory Y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</dc:title>
  <dc:creator>Jerry Cockrell</dc:creator>
  <cp:lastModifiedBy>Jerry Cockrell</cp:lastModifiedBy>
  <cp:revision>3</cp:revision>
  <dcterms:created xsi:type="dcterms:W3CDTF">2017-11-17T18:24:55Z</dcterms:created>
  <dcterms:modified xsi:type="dcterms:W3CDTF">2017-11-22T20:57:47Z</dcterms:modified>
</cp:coreProperties>
</file>