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2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8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1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5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5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36BC-187E-4055-984C-19210C7C3A69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1B3FA-3D06-46A2-8D99-D075DF0C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5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3"/>
    </mc:Choice>
    <mc:Fallback>
      <p:transition spd="slow" advTm="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Planning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Can be the most time consuming phase</a:t>
            </a:r>
          </a:p>
          <a:p>
            <a:pPr>
              <a:defRPr/>
            </a:pPr>
            <a:r>
              <a:rPr lang="en-US" altLang="en-US" dirty="0"/>
              <a:t>can be the best (most rewarding) phase of a project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92"/>
    </mc:Choice>
    <mc:Fallback>
      <p:transition spd="slow" advTm="3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Planning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Char char="è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Establish Objectives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è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Develop a Plan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è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Construct the Project Planning Diagram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è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Identify Time Duration for Each Activity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è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Identify the Costs and Labor/Personnel associated with each activity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36"/>
    </mc:Choice>
    <mc:Fallback>
      <p:transition spd="slow" advTm="8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State the objectives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List milestones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Designate responsible personnel or departments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2"/>
    </mc:Choice>
    <mc:Fallback>
      <p:transition spd="slow" advTm="5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List the Jobs that must be done to complete the project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Develop the WBS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Delineate the Jobs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Job Sequence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Concurrent Jobs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7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80"/>
    </mc:Choice>
    <mc:Fallback>
      <p:transition spd="slow" advTm="4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List the Jobs that must be done to complete the project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Develop the WBS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Delineate the Jobs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Job Sequence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Concurrent Jobs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3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"/>
    </mc:Choice>
    <mc:Fallback>
      <p:transition spd="slow" advTm="1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A Diagram</a:t>
            </a:r>
          </a:p>
          <a:p>
            <a:endParaRPr lang="en-US" dirty="0"/>
          </a:p>
          <a:p>
            <a:r>
              <a:rPr lang="en-US" dirty="0"/>
              <a:t>Show Sequences</a:t>
            </a:r>
          </a:p>
          <a:p>
            <a:endParaRPr lang="en-US" dirty="0"/>
          </a:p>
          <a:p>
            <a:r>
              <a:rPr lang="en-US" dirty="0"/>
              <a:t>Identify Timing between Tasks</a:t>
            </a:r>
          </a:p>
          <a:p>
            <a:endParaRPr lang="en-US" dirty="0"/>
          </a:p>
          <a:p>
            <a:r>
              <a:rPr lang="en-US" altLang="en-US" dirty="0"/>
              <a:t>Identify The Costs of Labor/Personnel associated with each Activity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3"/>
    </mc:Choice>
    <mc:Fallback>
      <p:transition spd="slow" advTm="4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4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0"/>
    </mc:Choice>
    <mc:Fallback>
      <p:transition spd="slow" advTm="2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Idea</a:t>
            </a:r>
          </a:p>
          <a:p>
            <a:pPr>
              <a:defRPr/>
            </a:pPr>
            <a:r>
              <a:rPr lang="en-US" altLang="en-US" dirty="0"/>
              <a:t>Applied research</a:t>
            </a:r>
          </a:p>
          <a:p>
            <a:pPr>
              <a:defRPr/>
            </a:pPr>
            <a:r>
              <a:rPr lang="en-US" altLang="en-US" dirty="0"/>
              <a:t>Design</a:t>
            </a:r>
          </a:p>
          <a:p>
            <a:pPr>
              <a:defRPr/>
            </a:pPr>
            <a:r>
              <a:rPr lang="en-US" altLang="en-US" dirty="0"/>
              <a:t>Development</a:t>
            </a:r>
          </a:p>
          <a:p>
            <a:pPr>
              <a:defRPr/>
            </a:pPr>
            <a:r>
              <a:rPr lang="en-US" altLang="en-US" dirty="0"/>
              <a:t>Marketing</a:t>
            </a:r>
          </a:p>
          <a:p>
            <a:pPr>
              <a:defRPr/>
            </a:pPr>
            <a:r>
              <a:rPr lang="en-US" altLang="en-US" dirty="0"/>
              <a:t>Production</a:t>
            </a:r>
          </a:p>
          <a:p>
            <a:pPr>
              <a:defRPr/>
            </a:pPr>
            <a:r>
              <a:rPr lang="en-US" altLang="en-US" dirty="0"/>
              <a:t>Sales and Distribution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23"/>
    </mc:Choice>
    <mc:Fallback>
      <p:transition spd="slow" advTm="11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a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Initiation</a:t>
            </a:r>
          </a:p>
          <a:p>
            <a:pPr>
              <a:defRPr/>
            </a:pPr>
            <a:r>
              <a:rPr lang="en-US" altLang="en-US" dirty="0"/>
              <a:t>Planning</a:t>
            </a:r>
          </a:p>
          <a:p>
            <a:pPr>
              <a:defRPr/>
            </a:pPr>
            <a:r>
              <a:rPr lang="en-US" altLang="en-US" dirty="0"/>
              <a:t>Execution</a:t>
            </a:r>
          </a:p>
          <a:p>
            <a:pPr>
              <a:defRPr/>
            </a:pPr>
            <a:r>
              <a:rPr lang="en-US" altLang="en-US" dirty="0"/>
              <a:t>Controlling</a:t>
            </a:r>
          </a:p>
          <a:p>
            <a:pPr>
              <a:defRPr/>
            </a:pPr>
            <a:r>
              <a:rPr lang="en-US" altLang="en-US" dirty="0"/>
              <a:t>Closing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1"/>
    </mc:Choice>
    <mc:Fallback>
      <p:transition spd="slow" advTm="4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This phase of the project is the pre-planning phase that usually results in a defined list of objectives and goals for the project.</a:t>
            </a:r>
          </a:p>
          <a:p>
            <a:pPr>
              <a:defRPr/>
            </a:pPr>
            <a:r>
              <a:rPr lang="en-US" altLang="en-US" dirty="0"/>
              <a:t>Feasibility study</a:t>
            </a:r>
          </a:p>
          <a:p>
            <a:pPr>
              <a:defRPr/>
            </a:pPr>
            <a:r>
              <a:rPr lang="en-US" altLang="en-US" dirty="0"/>
              <a:t>Concept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96"/>
    </mc:Choice>
    <mc:Fallback>
      <p:transition spd="slow" advTm="5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Project planning defines the individual project activities and required resources. Schedules, including goals and deliverables, are devised. A budget is also developed.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7"/>
    </mc:Choice>
    <mc:Fallback>
      <p:transition spd="slow" advTm="3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Executing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Involves the coordination of project resources in order to complete each task outlined in the planning phase.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21"/>
    </mc:Choice>
    <mc:Fallback>
      <p:transition spd="slow" advTm="4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Involves the overseeing by the manager of all aspects of the project.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2"/>
    </mc:Choice>
    <mc:Fallback>
      <p:transition spd="slow" advTm="2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Required steps to finish the project.</a:t>
            </a:r>
          </a:p>
          <a:p>
            <a:pPr>
              <a:defRPr/>
            </a:pPr>
            <a:r>
              <a:rPr lang="en-US" altLang="en-US" dirty="0"/>
              <a:t>Punch List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7"/>
    </mc:Choice>
    <mc:Fallback>
      <p:transition spd="slow" advTm="3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Planning involves organizing a project in a logical order, identifying and defining the work activities in such a manner that they will help achieve the project objectives.</a:t>
            </a:r>
          </a:p>
          <a:p>
            <a:pPr>
              <a:defRPr/>
            </a:pPr>
            <a:r>
              <a:rPr lang="en-US" alt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From M. Pete Spinner, Basic Principles of Project Management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8"/>
    </mc:Choice>
    <mc:Fallback>
      <p:transition spd="slow" advTm="5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305</Words>
  <Application>Microsoft Office PowerPoint</Application>
  <PresentationFormat>Widescreen</PresentationFormat>
  <Paragraphs>68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Monotype Sorts</vt:lpstr>
      <vt:lpstr>Office Theme</vt:lpstr>
      <vt:lpstr>Project Management</vt:lpstr>
      <vt:lpstr>Project Steps</vt:lpstr>
      <vt:lpstr>Phases of a Project</vt:lpstr>
      <vt:lpstr>Initiation Phase</vt:lpstr>
      <vt:lpstr>Planning</vt:lpstr>
      <vt:lpstr>Executing Phase</vt:lpstr>
      <vt:lpstr>Controlling Phase</vt:lpstr>
      <vt:lpstr>Closing Phase</vt:lpstr>
      <vt:lpstr>The Project Plan</vt:lpstr>
      <vt:lpstr>The Planning Process</vt:lpstr>
      <vt:lpstr>Project Planning Steps</vt:lpstr>
      <vt:lpstr>Establish Objectives</vt:lpstr>
      <vt:lpstr>Develop A Plan</vt:lpstr>
      <vt:lpstr>Develop A Plan</vt:lpstr>
      <vt:lpstr>Plan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Jerry Cockrell</dc:creator>
  <cp:lastModifiedBy>Jerry Cockrell</cp:lastModifiedBy>
  <cp:revision>3</cp:revision>
  <dcterms:created xsi:type="dcterms:W3CDTF">2017-12-05T15:13:27Z</dcterms:created>
  <dcterms:modified xsi:type="dcterms:W3CDTF">2017-12-12T15:43:13Z</dcterms:modified>
</cp:coreProperties>
</file>