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936E-78B7-427A-AC68-343814E27D92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1375-1BE7-4583-913F-CBB51F8F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  <a:br>
              <a:rPr lang="en-US" dirty="0"/>
            </a:br>
            <a:r>
              <a:rPr lang="en-US" sz="2400" dirty="0"/>
              <a:t>Module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Closeout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54"/>
    </mc:Choice>
    <mc:Fallback>
      <p:transition spd="slow" advTm="51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Closeout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Those activities to bring the project to an end.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71"/>
    </mc:Choice>
    <mc:Fallback>
      <p:transition spd="slow" advTm="34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 for your company and/or institution</a:t>
            </a:r>
          </a:p>
          <a:p>
            <a:r>
              <a:rPr lang="en-US" dirty="0"/>
              <a:t>Report to customer and/or other stakeholders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33"/>
    </mc:Choice>
    <mc:Fallback>
      <p:transition spd="slow" advTm="6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manuals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Specifications and associated drawings</a:t>
            </a:r>
          </a:p>
          <a:p>
            <a:r>
              <a:rPr lang="en-US" dirty="0"/>
              <a:t>Other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0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98"/>
    </mc:Choice>
    <mc:Fallback>
      <p:transition spd="slow" advTm="11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 analysis of team members</a:t>
            </a:r>
          </a:p>
          <a:p>
            <a:r>
              <a:rPr lang="en-US" dirty="0"/>
              <a:t>Self Analysis</a:t>
            </a:r>
          </a:p>
          <a:p>
            <a:r>
              <a:rPr lang="en-US" dirty="0"/>
              <a:t>Company analysis</a:t>
            </a:r>
          </a:p>
          <a:p>
            <a:r>
              <a:rPr lang="en-US" dirty="0"/>
              <a:t>Customer feedback</a:t>
            </a:r>
          </a:p>
          <a:p>
            <a:r>
              <a:rPr lang="en-US" dirty="0"/>
              <a:t>Other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69"/>
    </mc:Choice>
    <mc:Fallback>
      <p:transition spd="slow" advTm="72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  <a:p>
            <a:r>
              <a:rPr lang="en-US" dirty="0"/>
              <a:t>Assist in finding other assignments</a:t>
            </a:r>
          </a:p>
          <a:p>
            <a:r>
              <a:rPr lang="en-US" dirty="0"/>
              <a:t>Final party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55"/>
    </mc:Choice>
    <mc:Fallback>
      <p:transition spd="slow" advTm="67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visits</a:t>
            </a:r>
          </a:p>
          <a:p>
            <a:r>
              <a:rPr lang="en-US" dirty="0"/>
              <a:t>Updates</a:t>
            </a:r>
          </a:p>
          <a:p>
            <a:r>
              <a:rPr lang="en-US" dirty="0"/>
              <a:t>Continued training</a:t>
            </a:r>
          </a:p>
          <a:p>
            <a:r>
              <a:rPr lang="en-US" dirty="0"/>
              <a:t>Continued support</a:t>
            </a:r>
          </a:p>
          <a:p>
            <a:r>
              <a:rPr lang="en-US" dirty="0"/>
              <a:t>Follow-on projects</a:t>
            </a:r>
          </a:p>
          <a:p>
            <a:r>
              <a:rPr lang="en-US" dirty="0"/>
              <a:t>Next project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10"/>
    </mc:Choice>
    <mc:Fallback>
      <p:transition spd="slow" advTm="65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</Words>
  <Application>Microsoft Office PowerPoint</Application>
  <PresentationFormat>Widescreen</PresentationFormat>
  <Paragraphs>29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Project Management Module 9</vt:lpstr>
      <vt:lpstr>Project Closeout</vt:lpstr>
      <vt:lpstr>Final Reports</vt:lpstr>
      <vt:lpstr>Customer Documents</vt:lpstr>
      <vt:lpstr>Team Analysis</vt:lpstr>
      <vt:lpstr>Team Members</vt:lpstr>
      <vt:lpstr>Other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Module 9</dc:title>
  <dc:creator>Jerry Cockrell</dc:creator>
  <cp:lastModifiedBy>Jerry Cockrell</cp:lastModifiedBy>
  <cp:revision>2</cp:revision>
  <dcterms:created xsi:type="dcterms:W3CDTF">2018-03-16T15:53:33Z</dcterms:created>
  <dcterms:modified xsi:type="dcterms:W3CDTF">2018-03-26T14:41:36Z</dcterms:modified>
</cp:coreProperties>
</file>